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906000" cy="6858000" type="A4"/>
  <p:notesSz cx="9926638" cy="143557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D8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533" autoAdjust="0"/>
    <p:restoredTop sz="90929"/>
  </p:normalViewPr>
  <p:slideViewPr>
    <p:cSldViewPr>
      <p:cViewPr>
        <p:scale>
          <a:sx n="100" d="100"/>
          <a:sy n="100" d="100"/>
        </p:scale>
        <p:origin x="-2478" y="-47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2799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r">
              <a:defRPr sz="1700" smtClean="0"/>
            </a:lvl1pPr>
          </a:lstStyle>
          <a:p>
            <a:pPr>
              <a:defRPr/>
            </a:pPr>
            <a:fld id="{DC79E589-9615-4A3C-8F72-D4B75D870EEA}" type="datetimeFigureOut">
              <a:rPr lang="fr-FR"/>
              <a:pPr>
                <a:defRPr/>
              </a:pPr>
              <a:t>20/12/2011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2799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r">
              <a:defRPr sz="1700" smtClean="0"/>
            </a:lvl1pPr>
          </a:lstStyle>
          <a:p>
            <a:pPr>
              <a:defRPr/>
            </a:pPr>
            <a:fld id="{2E8FB189-3908-4D0E-A861-FADAF3AA686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81813" y="5786438"/>
            <a:ext cx="2214562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9096375" y="5786438"/>
            <a:ext cx="642938" cy="142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10200" y="5029200"/>
            <a:ext cx="4495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735763" y="5029200"/>
            <a:ext cx="31623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 DISTRIBUTION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737350" y="5334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86400" y="5267325"/>
            <a:ext cx="11953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410200" y="5943600"/>
            <a:ext cx="1295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737350" y="647700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7543800" y="648017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270875" y="647700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9144000" y="6019800"/>
            <a:ext cx="763588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9525000" y="647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9144000" y="6629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9144000" y="624840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9525000" y="624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881826" y="5715016"/>
            <a:ext cx="2857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SYNOPTIQUE DISTRIBUTION CC-N</a:t>
            </a:r>
            <a:endParaRPr lang="fr-FR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6810388" y="6072206"/>
            <a:ext cx="23574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DEPART COLONNE 1, TIROIR 5-8</a:t>
            </a:r>
            <a:endParaRPr lang="fr-FR" sz="1100" dirty="0"/>
          </a:p>
        </p:txBody>
      </p:sp>
      <p:sp>
        <p:nvSpPr>
          <p:cNvPr id="4" name="ZoneTexte 3"/>
          <p:cNvSpPr txBox="1"/>
          <p:nvPr/>
        </p:nvSpPr>
        <p:spPr>
          <a:xfrm>
            <a:off x="7739082" y="6596414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217</a:t>
            </a:r>
            <a:endParaRPr lang="fr-FR" sz="1100" dirty="0"/>
          </a:p>
        </p:txBody>
      </p:sp>
      <p:sp>
        <p:nvSpPr>
          <p:cNvPr id="5" name="Rectangle 4"/>
          <p:cNvSpPr/>
          <p:nvPr/>
        </p:nvSpPr>
        <p:spPr>
          <a:xfrm>
            <a:off x="6667512" y="4500570"/>
            <a:ext cx="1285884" cy="428628"/>
          </a:xfrm>
          <a:prstGeom prst="rect">
            <a:avLst/>
          </a:prstGeom>
          <a:solidFill>
            <a:srgbClr val="69D8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 5-8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53396" y="214290"/>
            <a:ext cx="1500198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TCC2-07-GE39 C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53000" y="642918"/>
            <a:ext cx="1500198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TCC2-07-GE39 A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53000" y="1142984"/>
            <a:ext cx="1500198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TCC2-07-GE39 B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953000" y="1785926"/>
            <a:ext cx="1500198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TCC2-06-GE3 A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53000" y="2285992"/>
            <a:ext cx="1500198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TCC2-06-GE3 B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953000" y="3000372"/>
            <a:ext cx="1500198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TCC2-05-GE3 A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53000" y="3500438"/>
            <a:ext cx="1500198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TCC2-05-GE3 B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67050" y="3000372"/>
            <a:ext cx="1500198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TCC1-05-GE5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167050" y="1714488"/>
            <a:ext cx="1500198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TCC1-06-GE5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167050" y="1142984"/>
            <a:ext cx="1500198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TCC1-07-GE49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95282" y="571480"/>
            <a:ext cx="1500198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TCC3-07-OND1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95282" y="1071546"/>
            <a:ext cx="1500198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TCC1-TE-ASC B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95282" y="1643050"/>
            <a:ext cx="1500198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TCC3-07-052 A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5282" y="2214554"/>
            <a:ext cx="1500198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TCC1-07-055</a:t>
            </a:r>
            <a:endParaRPr lang="fr-FR" sz="1000" dirty="0">
              <a:solidFill>
                <a:schemeClr val="tx1"/>
              </a:solidFill>
            </a:endParaRPr>
          </a:p>
        </p:txBody>
      </p:sp>
      <p:cxnSp>
        <p:nvCxnSpPr>
          <p:cNvPr id="21" name="Forme 20"/>
          <p:cNvCxnSpPr>
            <a:stCxn id="6" idx="1"/>
            <a:endCxn id="5" idx="0"/>
          </p:cNvCxnSpPr>
          <p:nvPr/>
        </p:nvCxnSpPr>
        <p:spPr>
          <a:xfrm rot="10800000" flipV="1">
            <a:off x="7310454" y="428604"/>
            <a:ext cx="642942" cy="407196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en angle 22"/>
          <p:cNvCxnSpPr>
            <a:stCxn id="16" idx="3"/>
          </p:cNvCxnSpPr>
          <p:nvPr/>
        </p:nvCxnSpPr>
        <p:spPr>
          <a:xfrm flipV="1">
            <a:off x="2095480" y="500042"/>
            <a:ext cx="5214974" cy="285752"/>
          </a:xfrm>
          <a:prstGeom prst="bentConnector3">
            <a:avLst>
              <a:gd name="adj1" fmla="val 598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en angle 25"/>
          <p:cNvCxnSpPr>
            <a:stCxn id="17" idx="3"/>
          </p:cNvCxnSpPr>
          <p:nvPr/>
        </p:nvCxnSpPr>
        <p:spPr>
          <a:xfrm flipV="1">
            <a:off x="2095480" y="714356"/>
            <a:ext cx="2857520" cy="571504"/>
          </a:xfrm>
          <a:prstGeom prst="bentConnector3">
            <a:avLst>
              <a:gd name="adj1" fmla="val 1766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en angle 28"/>
          <p:cNvCxnSpPr>
            <a:stCxn id="18" idx="3"/>
            <a:endCxn id="7" idx="1"/>
          </p:cNvCxnSpPr>
          <p:nvPr/>
        </p:nvCxnSpPr>
        <p:spPr>
          <a:xfrm flipV="1">
            <a:off x="2095480" y="857232"/>
            <a:ext cx="2857520" cy="1000132"/>
          </a:xfrm>
          <a:prstGeom prst="bentConnector3">
            <a:avLst>
              <a:gd name="adj1" fmla="val 24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en angle 36"/>
          <p:cNvCxnSpPr>
            <a:stCxn id="19" idx="3"/>
          </p:cNvCxnSpPr>
          <p:nvPr/>
        </p:nvCxnSpPr>
        <p:spPr>
          <a:xfrm flipV="1">
            <a:off x="2095480" y="1000108"/>
            <a:ext cx="2857520" cy="1428760"/>
          </a:xfrm>
          <a:prstGeom prst="bentConnector3">
            <a:avLst>
              <a:gd name="adj1" fmla="val 2933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>
            <a:stCxn id="15" idx="3"/>
            <a:endCxn id="8" idx="1"/>
          </p:cNvCxnSpPr>
          <p:nvPr/>
        </p:nvCxnSpPr>
        <p:spPr>
          <a:xfrm>
            <a:off x="4667248" y="1357298"/>
            <a:ext cx="2857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en angle 41"/>
          <p:cNvCxnSpPr>
            <a:stCxn id="14" idx="3"/>
          </p:cNvCxnSpPr>
          <p:nvPr/>
        </p:nvCxnSpPr>
        <p:spPr>
          <a:xfrm flipV="1">
            <a:off x="4667248" y="1714488"/>
            <a:ext cx="2143140" cy="214314"/>
          </a:xfrm>
          <a:prstGeom prst="bentConnector3">
            <a:avLst>
              <a:gd name="adj1" fmla="val 644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>
            <a:stCxn id="9" idx="3"/>
          </p:cNvCxnSpPr>
          <p:nvPr/>
        </p:nvCxnSpPr>
        <p:spPr>
          <a:xfrm>
            <a:off x="6453198" y="2000240"/>
            <a:ext cx="8572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/>
          <p:nvPr/>
        </p:nvCxnSpPr>
        <p:spPr>
          <a:xfrm rot="10800000">
            <a:off x="6810388" y="1714488"/>
            <a:ext cx="500066" cy="2857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>
            <a:stCxn id="10" idx="3"/>
          </p:cNvCxnSpPr>
          <p:nvPr/>
        </p:nvCxnSpPr>
        <p:spPr>
          <a:xfrm flipV="1">
            <a:off x="6453198" y="2000240"/>
            <a:ext cx="857256" cy="5000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>
            <a:stCxn id="7" idx="3"/>
          </p:cNvCxnSpPr>
          <p:nvPr/>
        </p:nvCxnSpPr>
        <p:spPr>
          <a:xfrm>
            <a:off x="6453198" y="857232"/>
            <a:ext cx="8572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>
            <a:stCxn id="8" idx="3"/>
          </p:cNvCxnSpPr>
          <p:nvPr/>
        </p:nvCxnSpPr>
        <p:spPr>
          <a:xfrm flipV="1">
            <a:off x="6453198" y="857232"/>
            <a:ext cx="857256" cy="5000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>
            <a:stCxn id="13" idx="3"/>
            <a:endCxn id="11" idx="1"/>
          </p:cNvCxnSpPr>
          <p:nvPr/>
        </p:nvCxnSpPr>
        <p:spPr>
          <a:xfrm>
            <a:off x="4667248" y="3214686"/>
            <a:ext cx="2857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>
            <a:stCxn id="11" idx="3"/>
          </p:cNvCxnSpPr>
          <p:nvPr/>
        </p:nvCxnSpPr>
        <p:spPr>
          <a:xfrm>
            <a:off x="6453198" y="3214686"/>
            <a:ext cx="8572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>
            <a:stCxn id="12" idx="3"/>
          </p:cNvCxnSpPr>
          <p:nvPr/>
        </p:nvCxnSpPr>
        <p:spPr>
          <a:xfrm flipV="1">
            <a:off x="6453198" y="3214686"/>
            <a:ext cx="857256" cy="5000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8310586" y="6572272"/>
            <a:ext cx="85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19/12/2011</a:t>
            </a:r>
            <a:endParaRPr lang="fr-FR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sz="10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</Template>
  <TotalTime>52</TotalTime>
  <Words>38</Words>
  <Application>Microsoft Office PowerPoint</Application>
  <PresentationFormat>Format A4 (210 x 297 mm)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9</cp:revision>
  <dcterms:created xsi:type="dcterms:W3CDTF">2011-09-14T13:29:22Z</dcterms:created>
  <dcterms:modified xsi:type="dcterms:W3CDTF">2011-12-20T08:00:16Z</dcterms:modified>
</cp:coreProperties>
</file>